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264" r:id="rId2"/>
    <p:sldId id="305" r:id="rId3"/>
    <p:sldId id="275" r:id="rId4"/>
    <p:sldId id="278" r:id="rId5"/>
    <p:sldId id="281" r:id="rId6"/>
    <p:sldId id="280" r:id="rId7"/>
    <p:sldId id="282" r:id="rId8"/>
    <p:sldId id="306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301" r:id="rId20"/>
    <p:sldId id="294" r:id="rId21"/>
    <p:sldId id="296" r:id="rId22"/>
    <p:sldId id="297" r:id="rId23"/>
    <p:sldId id="300" r:id="rId24"/>
    <p:sldId id="298" r:id="rId25"/>
    <p:sldId id="304" r:id="rId26"/>
  </p:sldIdLst>
  <p:sldSz cx="9144000" cy="6858000" type="screen4x3"/>
  <p:notesSz cx="6858000" cy="9144000"/>
  <p:custShowLst>
    <p:custShow name="Custom Show 1" id="0">
      <p:sldLst>
        <p:sld r:id="rId4"/>
        <p:sld r:id="rId5"/>
        <p:sld r:id="rId6"/>
        <p:sld r:id="rId7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6" d="100"/>
          <a:sy n="66" d="100"/>
        </p:scale>
        <p:origin x="128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3/28/2020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19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8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18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0.png"/><Relationship Id="rId5" Type="http://schemas.openxmlformats.org/officeDocument/2006/relationships/slide" Target="slide8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8.xml"/><Relationship Id="rId5" Type="http://schemas.openxmlformats.org/officeDocument/2006/relationships/image" Target="../media/image16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4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2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slide" Target="slide8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1.wav"/><Relationship Id="rId7" Type="http://schemas.openxmlformats.org/officeDocument/2006/relationships/image" Target="../media/image5.gif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4.gi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media4.wav"/><Relationship Id="rId7" Type="http://schemas.openxmlformats.org/officeDocument/2006/relationships/image" Target="../media/image5.gif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4.gif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7.png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3.wdp"/><Relationship Id="rId7" Type="http://schemas.openxmlformats.org/officeDocument/2006/relationships/slide" Target="slide1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slide" Target="slide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4" name="WordArt 50"/>
          <p:cNvSpPr>
            <a:spLocks noChangeArrowheads="1" noChangeShapeType="1" noTextEdit="1"/>
          </p:cNvSpPr>
          <p:nvPr/>
        </p:nvSpPr>
        <p:spPr bwMode="auto">
          <a:xfrm>
            <a:off x="1066800" y="1752600"/>
            <a:ext cx="7239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1219200" y="990600"/>
            <a:ext cx="6629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QUẬN THANH XUÂN</a:t>
            </a:r>
            <a:endParaRPr lang="vi-VN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MẦM </a:t>
            </a:r>
            <a:r>
              <a:rPr lang="en-US" sz="24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MẦM NON ÁNH SAO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28600" y="2667000"/>
            <a:ext cx="868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99FF"/>
                </a:solidFill>
              </a:rPr>
              <a:t>LĨNH </a:t>
            </a:r>
            <a:r>
              <a:rPr lang="en-US" sz="3600" b="1" dirty="0">
                <a:solidFill>
                  <a:srgbClr val="0099FF"/>
                </a:solidFill>
              </a:rPr>
              <a:t>VỰC PHÁT TRIỂN NGÔN </a:t>
            </a:r>
            <a:r>
              <a:rPr lang="en-US" sz="3600" b="1" dirty="0" smtClean="0">
                <a:solidFill>
                  <a:srgbClr val="0099FF"/>
                </a:solidFill>
              </a:rPr>
              <a:t>NGỮ</a:t>
            </a:r>
            <a:endParaRPr lang="en-US" sz="3600" b="1" dirty="0">
              <a:solidFill>
                <a:srgbClr val="333399"/>
              </a:solidFill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ĐỀ </a:t>
            </a:r>
            <a:r>
              <a:rPr lang="en-US" sz="3600" b="1" dirty="0">
                <a:solidFill>
                  <a:srgbClr val="FF0000"/>
                </a:solidFill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>
                <a:solidFill>
                  <a:srgbClr val="00B050"/>
                </a:solidFill>
              </a:rPr>
              <a:t>KỂ CHUYỆN VÌ SAO THỎ CỤT </a:t>
            </a:r>
            <a:r>
              <a:rPr lang="en-US" sz="3600" b="1" dirty="0" smtClean="0">
                <a:solidFill>
                  <a:srgbClr val="00B050"/>
                </a:solidFill>
              </a:rPr>
              <a:t>ĐUÔI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4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/>
                <a:gridCol w="4419600"/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191000"/>
            <a:ext cx="18557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934200" cy="3048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KÍNH CHÚC QUÝ CÔ NHIỀU SỨC KHOẺ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41275"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 smtClean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  <a:endParaRPr lang="en-US" sz="60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679</TotalTime>
  <Words>266</Words>
  <Application>Microsoft Office PowerPoint</Application>
  <PresentationFormat>On-screen Show (4:3)</PresentationFormat>
  <Paragraphs>38</Paragraphs>
  <Slides>25</Slides>
  <Notes>0</Notes>
  <HiddenSlides>6</HiddenSlides>
  <MMClips>13</MMClips>
  <ScaleCrop>false</ScaleCrop>
  <HeadingPairs>
    <vt:vector size="10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Microsoft account</cp:lastModifiedBy>
  <cp:revision>117</cp:revision>
  <dcterms:created xsi:type="dcterms:W3CDTF">2012-11-01T04:43:27Z</dcterms:created>
  <dcterms:modified xsi:type="dcterms:W3CDTF">2020-03-28T13:28:18Z</dcterms:modified>
  <cp:category>vi sao tho cut duoi</cp:category>
</cp:coreProperties>
</file>